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9" r:id="rId3"/>
    <p:sldId id="267" r:id="rId4"/>
    <p:sldId id="26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5" autoAdjust="0"/>
    <p:restoredTop sz="94674" autoAdjust="0"/>
  </p:normalViewPr>
  <p:slideViewPr>
    <p:cSldViewPr>
      <p:cViewPr varScale="1">
        <p:scale>
          <a:sx n="79" d="100"/>
          <a:sy n="79" d="100"/>
        </p:scale>
        <p:origin x="-1361" y="-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03822"/>
              </p:ext>
            </p:extLst>
          </p:nvPr>
        </p:nvGraphicFramePr>
        <p:xfrm>
          <a:off x="381000" y="838200"/>
          <a:ext cx="85344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err="1" smtClean="0"/>
                        <a:t>Sr</a:t>
                      </a:r>
                      <a:r>
                        <a:rPr lang="en-US" b="1" u="sng" baseline="0" dirty="0" smtClean="0"/>
                        <a:t> No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Customer  Name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Inquiry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PO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Visit</a:t>
                      </a:r>
                      <a:r>
                        <a:rPr lang="en-US" b="1" u="sng" baseline="0" dirty="0" smtClean="0"/>
                        <a:t> Required For Closing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Closing</a:t>
                      </a:r>
                      <a:r>
                        <a:rPr lang="en-US" b="1" u="sng" baseline="0" dirty="0" smtClean="0"/>
                        <a:t> Date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Lost Reason </a:t>
                      </a:r>
                      <a:endParaRPr lang="en-IN" b="1" u="sng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86600" y="304800"/>
            <a:ext cx="89781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Week 1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2680564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9283057"/>
              </p:ext>
            </p:extLst>
          </p:nvPr>
        </p:nvGraphicFramePr>
        <p:xfrm>
          <a:off x="381000" y="838200"/>
          <a:ext cx="85344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err="1" smtClean="0"/>
                        <a:t>Sr</a:t>
                      </a:r>
                      <a:r>
                        <a:rPr lang="en-US" b="1" u="sng" baseline="0" dirty="0" smtClean="0"/>
                        <a:t> No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Customer  Name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Inquiry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PO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Visit</a:t>
                      </a:r>
                      <a:r>
                        <a:rPr lang="en-US" b="1" u="sng" baseline="0" dirty="0" smtClean="0"/>
                        <a:t> Required For Closing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Closing</a:t>
                      </a:r>
                      <a:r>
                        <a:rPr lang="en-US" b="1" u="sng" baseline="0" dirty="0" smtClean="0"/>
                        <a:t> Date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Lost Reason </a:t>
                      </a:r>
                      <a:endParaRPr lang="en-IN" b="1" u="sng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86600" y="304800"/>
            <a:ext cx="89781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Week </a:t>
            </a:r>
            <a:r>
              <a:rPr lang="en-US" b="1" u="sng" dirty="0" smtClean="0"/>
              <a:t>2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418287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50982"/>
              </p:ext>
            </p:extLst>
          </p:nvPr>
        </p:nvGraphicFramePr>
        <p:xfrm>
          <a:off x="381000" y="838200"/>
          <a:ext cx="85344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err="1" smtClean="0"/>
                        <a:t>Sr</a:t>
                      </a:r>
                      <a:r>
                        <a:rPr lang="en-US" b="1" u="sng" baseline="0" dirty="0" smtClean="0"/>
                        <a:t> No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Customer  Name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Inquiry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PO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Visit</a:t>
                      </a:r>
                      <a:r>
                        <a:rPr lang="en-US" b="1" u="sng" baseline="0" dirty="0" smtClean="0"/>
                        <a:t> Required For Closing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Closing</a:t>
                      </a:r>
                      <a:r>
                        <a:rPr lang="en-US" b="1" u="sng" baseline="0" dirty="0" smtClean="0"/>
                        <a:t> Date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Lost Reason </a:t>
                      </a:r>
                      <a:endParaRPr lang="en-IN" b="1" u="sng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86600" y="304800"/>
            <a:ext cx="89781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Week </a:t>
            </a:r>
            <a:r>
              <a:rPr lang="en-US" b="1" u="sng" dirty="0" smtClean="0"/>
              <a:t>3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383112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550982"/>
              </p:ext>
            </p:extLst>
          </p:nvPr>
        </p:nvGraphicFramePr>
        <p:xfrm>
          <a:off x="381000" y="838200"/>
          <a:ext cx="85344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  <a:gridCol w="1219200"/>
                <a:gridCol w="1219200"/>
              </a:tblGrid>
              <a:tr h="487680"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err="1" smtClean="0"/>
                        <a:t>Sr</a:t>
                      </a:r>
                      <a:r>
                        <a:rPr lang="en-US" b="1" u="sng" baseline="0" dirty="0" smtClean="0"/>
                        <a:t> No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Customer  Name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Inquiry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PO</a:t>
                      </a:r>
                      <a:r>
                        <a:rPr lang="en-US" b="1" u="sng" baseline="0" dirty="0" smtClean="0"/>
                        <a:t> Value 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Visit</a:t>
                      </a:r>
                      <a:r>
                        <a:rPr lang="en-US" b="1" u="sng" baseline="0" dirty="0" smtClean="0"/>
                        <a:t> Required For Closing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Closing</a:t>
                      </a:r>
                      <a:r>
                        <a:rPr lang="en-US" b="1" u="sng" baseline="0" dirty="0" smtClean="0"/>
                        <a:t> Date</a:t>
                      </a:r>
                      <a:endParaRPr lang="en-IN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u="sng" dirty="0" smtClean="0"/>
                        <a:t>Lost Reason </a:t>
                      </a:r>
                      <a:endParaRPr lang="en-IN" b="1" u="sng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278674"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086600" y="304800"/>
            <a:ext cx="89781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Week </a:t>
            </a:r>
            <a:r>
              <a:rPr lang="en-US" b="1" u="sng" dirty="0" smtClean="0"/>
              <a:t>4</a:t>
            </a:r>
            <a:endParaRPr lang="en-IN" b="1" u="sng" dirty="0"/>
          </a:p>
        </p:txBody>
      </p:sp>
    </p:spTree>
    <p:extLst>
      <p:ext uri="{BB962C8B-B14F-4D97-AF65-F5344CB8AC3E}">
        <p14:creationId xmlns:p14="http://schemas.microsoft.com/office/powerpoint/2010/main" val="383112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128</Words>
  <Application>Microsoft Office PowerPoint</Application>
  <PresentationFormat>On-screen Show (4:3)</PresentationFormat>
  <Paragraphs>88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</cp:revision>
  <dcterms:created xsi:type="dcterms:W3CDTF">2006-08-16T00:00:00Z</dcterms:created>
  <dcterms:modified xsi:type="dcterms:W3CDTF">2025-02-01T07:19:33Z</dcterms:modified>
</cp:coreProperties>
</file>